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d509e088a6_0_0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d509e088a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d509e088a6_0_24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d509e088a6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b7fa674944_0_0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b7fa67494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Relationship Id="rId7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7.jpg"/><Relationship Id="rId5" Type="http://schemas.openxmlformats.org/officeDocument/2006/relationships/image" Target="../media/image9.jpg"/><Relationship Id="rId6" Type="http://schemas.openxmlformats.org/officeDocument/2006/relationships/image" Target="../media/image11.jpg"/><Relationship Id="rId7" Type="http://schemas.openxmlformats.org/officeDocument/2006/relationships/image" Target="../media/image8.jpg"/><Relationship Id="rId8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3886200" y="7312507"/>
            <a:ext cx="3429000" cy="228371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457200" y="7312503"/>
            <a:ext cx="3429000" cy="2283722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 amt="40000"/>
          </a:blip>
          <a:stretch>
            <a:fillRect/>
          </a:stretch>
        </p:blipFill>
        <p:spPr>
          <a:xfrm>
            <a:off x="3886200" y="5026128"/>
            <a:ext cx="3429000" cy="228372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457200" y="5026128"/>
            <a:ext cx="3429000" cy="228372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8" name="Google Shape;58;p13"/>
          <p:cNvSpPr txBox="1"/>
          <p:nvPr/>
        </p:nvSpPr>
        <p:spPr>
          <a:xfrm>
            <a:off x="457200" y="463625"/>
            <a:ext cx="685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painting basics -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Apple</a:t>
            </a: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		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Watercolour works best when you paint from light to dark. This is the opposite of drawing.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This worksheet is to help you see the different shapes of light and dark in objects.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If this is your first time, simply use thin layers of the same colour.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Otherwise, try going from a warm colour, like light orange, to a cool colour, like dark purple.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457200" y="502612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1. A very thin layer of lights first</a:t>
            </a:r>
            <a:endParaRPr/>
          </a:p>
        </p:txBody>
      </p:sp>
      <p:sp>
        <p:nvSpPr>
          <p:cNvPr id="60" name="Google Shape;60;p13"/>
          <p:cNvSpPr txBox="1"/>
          <p:nvPr/>
        </p:nvSpPr>
        <p:spPr>
          <a:xfrm>
            <a:off x="3886200" y="5026125"/>
            <a:ext cx="342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 Let it dry, then add light greys</a:t>
            </a:r>
            <a:endParaRPr/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731250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3. Let that dry, then add dark greys</a:t>
            </a:r>
            <a:endParaRPr/>
          </a:p>
        </p:txBody>
      </p:sp>
      <p:sp>
        <p:nvSpPr>
          <p:cNvPr id="62" name="Google Shape;62;p13"/>
          <p:cNvSpPr txBox="1"/>
          <p:nvPr/>
        </p:nvSpPr>
        <p:spPr>
          <a:xfrm>
            <a:off x="3886200" y="7312500"/>
            <a:ext cx="342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Open Sans"/>
                <a:ea typeface="Open Sans"/>
                <a:cs typeface="Open Sans"/>
                <a:sym typeface="Open Sans"/>
              </a:rPr>
              <a:t>4. Then add the darkest greys</a:t>
            </a:r>
            <a:endParaRPr/>
          </a:p>
        </p:txBody>
      </p:sp>
      <p:grpSp>
        <p:nvGrpSpPr>
          <p:cNvPr id="63" name="Google Shape;63;p13"/>
          <p:cNvGrpSpPr/>
          <p:nvPr/>
        </p:nvGrpSpPr>
        <p:grpSpPr>
          <a:xfrm>
            <a:off x="457200" y="1990563"/>
            <a:ext cx="6858004" cy="2286411"/>
            <a:chOff x="457200" y="1609563"/>
            <a:chExt cx="6858004" cy="2286411"/>
          </a:xfrm>
        </p:grpSpPr>
        <p:grpSp>
          <p:nvGrpSpPr>
            <p:cNvPr id="64" name="Google Shape;64;p13"/>
            <p:cNvGrpSpPr/>
            <p:nvPr/>
          </p:nvGrpSpPr>
          <p:grpSpPr>
            <a:xfrm>
              <a:off x="3886200" y="1609563"/>
              <a:ext cx="3429004" cy="2286411"/>
              <a:chOff x="3886200" y="7312500"/>
              <a:chExt cx="3429004" cy="2286411"/>
            </a:xfrm>
          </p:grpSpPr>
          <p:pic>
            <p:nvPicPr>
              <p:cNvPr id="65" name="Google Shape;65;p13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3886204" y="7315198"/>
                <a:ext cx="3429000" cy="228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6" name="Google Shape;66;p13"/>
              <p:cNvSpPr txBox="1"/>
              <p:nvPr/>
            </p:nvSpPr>
            <p:spPr>
              <a:xfrm>
                <a:off x="3886200" y="7312500"/>
                <a:ext cx="30000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dk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Reference image</a:t>
                </a:r>
                <a:endParaRPr/>
              </a:p>
            </p:txBody>
          </p:sp>
        </p:grpSp>
        <p:pic>
          <p:nvPicPr>
            <p:cNvPr id="67" name="Google Shape;67;p13"/>
            <p:cNvPicPr preferRelativeResize="0"/>
            <p:nvPr/>
          </p:nvPicPr>
          <p:blipFill>
            <a:blip r:embed="rId7">
              <a:alphaModFix amt="8000"/>
            </a:blip>
            <a:stretch>
              <a:fillRect/>
            </a:stretch>
          </p:blipFill>
          <p:spPr>
            <a:xfrm>
              <a:off x="457204" y="1610910"/>
              <a:ext cx="3429000" cy="2283713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68" name="Google Shape;68;p13"/>
            <p:cNvSpPr txBox="1"/>
            <p:nvPr/>
          </p:nvSpPr>
          <p:spPr>
            <a:xfrm>
              <a:off x="457200" y="1609575"/>
              <a:ext cx="3000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D9D9D9"/>
                  </a:solidFill>
                  <a:latin typeface="Open Sans"/>
                  <a:ea typeface="Open Sans"/>
                  <a:cs typeface="Open Sans"/>
                  <a:sym typeface="Open Sans"/>
                </a:rPr>
                <a:t>Paint here</a:t>
              </a:r>
              <a:endParaRPr>
                <a:solidFill>
                  <a:srgbClr val="D9D9D9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3886213" y="7309850"/>
            <a:ext cx="3429000" cy="241643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4" name="Google Shape;74;p14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457200" y="7309850"/>
            <a:ext cx="3429000" cy="241643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5" name="Google Shape;75;p14"/>
          <p:cNvPicPr preferRelativeResize="0"/>
          <p:nvPr/>
        </p:nvPicPr>
        <p:blipFill>
          <a:blip r:embed="rId5">
            <a:alphaModFix amt="40000"/>
          </a:blip>
          <a:stretch>
            <a:fillRect/>
          </a:stretch>
        </p:blipFill>
        <p:spPr>
          <a:xfrm>
            <a:off x="3886213" y="4893425"/>
            <a:ext cx="3429000" cy="241643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6" name="Google Shape;76;p14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457200" y="4893425"/>
            <a:ext cx="3429000" cy="241643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7" name="Google Shape;77;p14"/>
          <p:cNvSpPr txBox="1"/>
          <p:nvPr/>
        </p:nvSpPr>
        <p:spPr>
          <a:xfrm>
            <a:off x="457200" y="463625"/>
            <a:ext cx="685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painting basics -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Orange</a:t>
            </a: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		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Watercolour works best when you paint from light to dark. This is the opposite of drawing.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This worksheet is to help you see the different shapes of light and dark in objects.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If this is your first time, simply use thin layers of the same colour.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Otherwise, try going from a warm colour, like light orange, to a cool colour, like dark purple.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886225" y="694320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1. A very thin layer of lights first</a:t>
            </a:r>
            <a:endParaRPr/>
          </a:p>
        </p:txBody>
      </p:sp>
      <p:sp>
        <p:nvSpPr>
          <p:cNvPr id="79" name="Google Shape;79;p14"/>
          <p:cNvSpPr txBox="1"/>
          <p:nvPr/>
        </p:nvSpPr>
        <p:spPr>
          <a:xfrm>
            <a:off x="3886213" y="6943188"/>
            <a:ext cx="342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 Let it dry, then add light greys</a:t>
            </a:r>
            <a:endParaRPr/>
          </a:p>
        </p:txBody>
      </p:sp>
      <p:grpSp>
        <p:nvGrpSpPr>
          <p:cNvPr id="80" name="Google Shape;80;p14"/>
          <p:cNvGrpSpPr/>
          <p:nvPr/>
        </p:nvGrpSpPr>
        <p:grpSpPr>
          <a:xfrm>
            <a:off x="3886200" y="1990575"/>
            <a:ext cx="3429025" cy="2416437"/>
            <a:chOff x="3886200" y="1990575"/>
            <a:chExt cx="3429025" cy="2416437"/>
          </a:xfrm>
        </p:grpSpPr>
        <p:pic>
          <p:nvPicPr>
            <p:cNvPr id="81" name="Google Shape;81;p1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886200" y="1990575"/>
              <a:ext cx="3429000" cy="24164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" name="Google Shape;82;p14"/>
            <p:cNvSpPr txBox="1"/>
            <p:nvPr/>
          </p:nvSpPr>
          <p:spPr>
            <a:xfrm>
              <a:off x="4057825" y="4037700"/>
              <a:ext cx="3257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Reference image</a:t>
              </a:r>
              <a:endParaRPr/>
            </a:p>
          </p:txBody>
        </p:sp>
      </p:grpSp>
      <p:grpSp>
        <p:nvGrpSpPr>
          <p:cNvPr id="83" name="Google Shape;83;p14"/>
          <p:cNvGrpSpPr/>
          <p:nvPr/>
        </p:nvGrpSpPr>
        <p:grpSpPr>
          <a:xfrm>
            <a:off x="457200" y="1990563"/>
            <a:ext cx="3429000" cy="2416437"/>
            <a:chOff x="457200" y="1990563"/>
            <a:chExt cx="3429000" cy="2416437"/>
          </a:xfrm>
        </p:grpSpPr>
        <p:pic>
          <p:nvPicPr>
            <p:cNvPr id="84" name="Google Shape;84;p14"/>
            <p:cNvPicPr preferRelativeResize="0"/>
            <p:nvPr/>
          </p:nvPicPr>
          <p:blipFill>
            <a:blip r:embed="rId7">
              <a:alphaModFix amt="10000"/>
            </a:blip>
            <a:stretch>
              <a:fillRect/>
            </a:stretch>
          </p:blipFill>
          <p:spPr>
            <a:xfrm>
              <a:off x="457200" y="1990563"/>
              <a:ext cx="3429000" cy="2416437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85" name="Google Shape;85;p14"/>
            <p:cNvSpPr txBox="1"/>
            <p:nvPr/>
          </p:nvSpPr>
          <p:spPr>
            <a:xfrm>
              <a:off x="886200" y="4037700"/>
              <a:ext cx="3000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D9D9D9"/>
                  </a:solidFill>
                  <a:latin typeface="Open Sans"/>
                  <a:ea typeface="Open Sans"/>
                  <a:cs typeface="Open Sans"/>
                  <a:sym typeface="Open Sans"/>
                </a:rPr>
                <a:t>Paint here</a:t>
              </a:r>
              <a:endParaRPr>
                <a:solidFill>
                  <a:srgbClr val="D9D9D9"/>
                </a:solidFill>
              </a:endParaRPr>
            </a:p>
          </p:txBody>
        </p:sp>
      </p:grpSp>
      <p:sp>
        <p:nvSpPr>
          <p:cNvPr id="86" name="Google Shape;86;p14"/>
          <p:cNvSpPr txBox="1"/>
          <p:nvPr/>
        </p:nvSpPr>
        <p:spPr>
          <a:xfrm>
            <a:off x="886225" y="935697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3. Let that dry, then add dark greys</a:t>
            </a:r>
            <a:endParaRPr/>
          </a:p>
        </p:txBody>
      </p:sp>
      <p:sp>
        <p:nvSpPr>
          <p:cNvPr id="87" name="Google Shape;87;p14"/>
          <p:cNvSpPr txBox="1"/>
          <p:nvPr/>
        </p:nvSpPr>
        <p:spPr>
          <a:xfrm>
            <a:off x="3886225" y="9356975"/>
            <a:ext cx="342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Open Sans"/>
                <a:ea typeface="Open Sans"/>
                <a:cs typeface="Open Sans"/>
                <a:sym typeface="Open Sans"/>
              </a:rPr>
              <a:t>4. Then add the darkest greys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5"/>
          <p:cNvPicPr preferRelativeResize="0"/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3886200" y="7312507"/>
            <a:ext cx="3429000" cy="2283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5"/>
          <p:cNvPicPr preferRelativeResize="0"/>
          <p:nvPr/>
        </p:nvPicPr>
        <p:blipFill>
          <a:blip r:embed="rId4">
            <a:alphaModFix amt="40000"/>
          </a:blip>
          <a:stretch>
            <a:fillRect/>
          </a:stretch>
        </p:blipFill>
        <p:spPr>
          <a:xfrm>
            <a:off x="3886200" y="7312503"/>
            <a:ext cx="3429000" cy="2283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5"/>
          <p:cNvPicPr preferRelativeResize="0"/>
          <p:nvPr/>
        </p:nvPicPr>
        <p:blipFill>
          <a:blip r:embed="rId5">
            <a:alphaModFix amt="40000"/>
          </a:blip>
          <a:stretch>
            <a:fillRect/>
          </a:stretch>
        </p:blipFill>
        <p:spPr>
          <a:xfrm>
            <a:off x="3886200" y="7312503"/>
            <a:ext cx="3429000" cy="2283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5"/>
          <p:cNvPicPr preferRelativeResize="0"/>
          <p:nvPr/>
        </p:nvPicPr>
        <p:blipFill>
          <a:blip r:embed="rId6">
            <a:alphaModFix amt="31000"/>
          </a:blip>
          <a:stretch>
            <a:fillRect/>
          </a:stretch>
        </p:blipFill>
        <p:spPr>
          <a:xfrm>
            <a:off x="3886200" y="7312503"/>
            <a:ext cx="3429000" cy="228372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6" name="Google Shape;96;p15"/>
          <p:cNvPicPr preferRelativeResize="0"/>
          <p:nvPr/>
        </p:nvPicPr>
        <p:blipFill>
          <a:blip r:embed="rId4">
            <a:alphaModFix amt="40000"/>
          </a:blip>
          <a:stretch>
            <a:fillRect/>
          </a:stretch>
        </p:blipFill>
        <p:spPr>
          <a:xfrm>
            <a:off x="457200" y="7312503"/>
            <a:ext cx="3429000" cy="2283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5"/>
          <p:cNvPicPr preferRelativeResize="0"/>
          <p:nvPr/>
        </p:nvPicPr>
        <p:blipFill>
          <a:blip r:embed="rId5">
            <a:alphaModFix amt="40000"/>
          </a:blip>
          <a:stretch>
            <a:fillRect/>
          </a:stretch>
        </p:blipFill>
        <p:spPr>
          <a:xfrm>
            <a:off x="457200" y="7312503"/>
            <a:ext cx="3429000" cy="2283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5"/>
          <p:cNvPicPr preferRelativeResize="0"/>
          <p:nvPr/>
        </p:nvPicPr>
        <p:blipFill>
          <a:blip r:embed="rId6">
            <a:alphaModFix amt="27000"/>
          </a:blip>
          <a:stretch>
            <a:fillRect/>
          </a:stretch>
        </p:blipFill>
        <p:spPr>
          <a:xfrm>
            <a:off x="457200" y="7312503"/>
            <a:ext cx="3429000" cy="228372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9" name="Google Shape;99;p15"/>
          <p:cNvPicPr preferRelativeResize="0"/>
          <p:nvPr/>
        </p:nvPicPr>
        <p:blipFill>
          <a:blip r:embed="rId5">
            <a:alphaModFix amt="40000"/>
          </a:blip>
          <a:stretch>
            <a:fillRect/>
          </a:stretch>
        </p:blipFill>
        <p:spPr>
          <a:xfrm>
            <a:off x="3886200" y="5026128"/>
            <a:ext cx="3429000" cy="2283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5"/>
          <p:cNvPicPr preferRelativeResize="0"/>
          <p:nvPr/>
        </p:nvPicPr>
        <p:blipFill>
          <a:blip r:embed="rId6">
            <a:alphaModFix amt="23000"/>
          </a:blip>
          <a:stretch>
            <a:fillRect/>
          </a:stretch>
        </p:blipFill>
        <p:spPr>
          <a:xfrm>
            <a:off x="3886200" y="5026128"/>
            <a:ext cx="3429000" cy="2283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>
          <a:blip r:embed="rId6">
            <a:alphaModFix amt="22000"/>
          </a:blip>
          <a:stretch>
            <a:fillRect/>
          </a:stretch>
        </p:blipFill>
        <p:spPr>
          <a:xfrm>
            <a:off x="457200" y="5026128"/>
            <a:ext cx="3429000" cy="228372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2" name="Google Shape;102;p15"/>
          <p:cNvSpPr txBox="1"/>
          <p:nvPr/>
        </p:nvSpPr>
        <p:spPr>
          <a:xfrm>
            <a:off x="457200" y="463625"/>
            <a:ext cx="685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p</a:t>
            </a: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ainting basics -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Apple</a:t>
            </a: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		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Watercolour works best when you paint from light to dark. This is the opposite of drawing.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This worksheet is to help you see the different shapes of light and dark in objects.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If this is your first time, simply use thin layers of the same colour.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Otherwise, try going from a warm colour, like light orange, to a cool colour, like dark purple.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457200" y="502612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1. A very thin layer of lights first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3886200" y="5026125"/>
            <a:ext cx="342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 Let it dry, then add light greys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457200" y="731250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3. Let that dry, then add dark greys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3886200" y="7312500"/>
            <a:ext cx="342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Open Sans"/>
                <a:ea typeface="Open Sans"/>
                <a:cs typeface="Open Sans"/>
                <a:sym typeface="Open Sans"/>
              </a:rPr>
              <a:t>4. Then add the darkest greys</a:t>
            </a:r>
            <a:endParaRPr/>
          </a:p>
        </p:txBody>
      </p:sp>
      <p:grpSp>
        <p:nvGrpSpPr>
          <p:cNvPr id="107" name="Google Shape;107;p15"/>
          <p:cNvGrpSpPr/>
          <p:nvPr/>
        </p:nvGrpSpPr>
        <p:grpSpPr>
          <a:xfrm>
            <a:off x="457200" y="1990563"/>
            <a:ext cx="6858004" cy="2286411"/>
            <a:chOff x="457200" y="1609563"/>
            <a:chExt cx="6858004" cy="2286411"/>
          </a:xfrm>
        </p:grpSpPr>
        <p:grpSp>
          <p:nvGrpSpPr>
            <p:cNvPr id="108" name="Google Shape;108;p15"/>
            <p:cNvGrpSpPr/>
            <p:nvPr/>
          </p:nvGrpSpPr>
          <p:grpSpPr>
            <a:xfrm>
              <a:off x="3886200" y="1609563"/>
              <a:ext cx="3429004" cy="2286411"/>
              <a:chOff x="3886200" y="7312500"/>
              <a:chExt cx="3429004" cy="2286411"/>
            </a:xfrm>
          </p:grpSpPr>
          <p:pic>
            <p:nvPicPr>
              <p:cNvPr id="109" name="Google Shape;109;p15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3886204" y="7315198"/>
                <a:ext cx="3429000" cy="228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0" name="Google Shape;110;p15"/>
              <p:cNvSpPr txBox="1"/>
              <p:nvPr/>
            </p:nvSpPr>
            <p:spPr>
              <a:xfrm>
                <a:off x="3886200" y="7312500"/>
                <a:ext cx="30000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dk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Reference image</a:t>
                </a:r>
                <a:endParaRPr/>
              </a:p>
            </p:txBody>
          </p:sp>
        </p:grpSp>
        <p:pic>
          <p:nvPicPr>
            <p:cNvPr id="111" name="Google Shape;111;p15"/>
            <p:cNvPicPr preferRelativeResize="0"/>
            <p:nvPr/>
          </p:nvPicPr>
          <p:blipFill>
            <a:blip r:embed="rId7">
              <a:alphaModFix amt="8000"/>
            </a:blip>
            <a:stretch>
              <a:fillRect/>
            </a:stretch>
          </p:blipFill>
          <p:spPr>
            <a:xfrm>
              <a:off x="457204" y="1610910"/>
              <a:ext cx="3429000" cy="2283713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12" name="Google Shape;112;p15"/>
            <p:cNvSpPr txBox="1"/>
            <p:nvPr/>
          </p:nvSpPr>
          <p:spPr>
            <a:xfrm>
              <a:off x="457200" y="1609575"/>
              <a:ext cx="3000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D9D9D9"/>
                  </a:solidFill>
                  <a:latin typeface="Open Sans"/>
                  <a:ea typeface="Open Sans"/>
                  <a:cs typeface="Open Sans"/>
                  <a:sym typeface="Open Sans"/>
                </a:rPr>
                <a:t>Paint here</a:t>
              </a:r>
              <a:endParaRPr>
                <a:solidFill>
                  <a:srgbClr val="D9D9D9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/>
          <p:cNvPicPr preferRelativeResize="0"/>
          <p:nvPr/>
        </p:nvPicPr>
        <p:blipFill>
          <a:blip r:embed="rId3">
            <a:alphaModFix amt="22000"/>
          </a:blip>
          <a:stretch>
            <a:fillRect/>
          </a:stretch>
        </p:blipFill>
        <p:spPr>
          <a:xfrm>
            <a:off x="3886213" y="4893425"/>
            <a:ext cx="3429000" cy="241643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8" name="Google Shape;118;p16"/>
          <p:cNvPicPr preferRelativeResize="0"/>
          <p:nvPr/>
        </p:nvPicPr>
        <p:blipFill>
          <a:blip r:embed="rId3">
            <a:alphaModFix amt="22000"/>
          </a:blip>
          <a:stretch>
            <a:fillRect/>
          </a:stretch>
        </p:blipFill>
        <p:spPr>
          <a:xfrm>
            <a:off x="457200" y="4893425"/>
            <a:ext cx="3429000" cy="241643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9" name="Google Shape;119;p16"/>
          <p:cNvSpPr txBox="1"/>
          <p:nvPr/>
        </p:nvSpPr>
        <p:spPr>
          <a:xfrm>
            <a:off x="457200" y="463625"/>
            <a:ext cx="685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painting basics -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Orange</a:t>
            </a: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		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Watercolour works best when you paint from light to dark. This is the opposite of drawing.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This worksheet is to help you see the different shapes of light and dark in objects.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If this is your first time, simply use thin layers of the same colour.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Otherwise, try going from a warm colour, like light orange, to a cool colour, like dark purple.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0" name="Google Shape;120;p16"/>
          <p:cNvSpPr txBox="1"/>
          <p:nvPr/>
        </p:nvSpPr>
        <p:spPr>
          <a:xfrm>
            <a:off x="886225" y="694320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1. A very thin layer of lights first</a:t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3886213" y="6943188"/>
            <a:ext cx="342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 Let it dry, then add light greys</a:t>
            </a:r>
            <a:endParaRPr/>
          </a:p>
        </p:txBody>
      </p:sp>
      <p:grpSp>
        <p:nvGrpSpPr>
          <p:cNvPr id="122" name="Google Shape;122;p16"/>
          <p:cNvGrpSpPr/>
          <p:nvPr/>
        </p:nvGrpSpPr>
        <p:grpSpPr>
          <a:xfrm>
            <a:off x="3886200" y="1990575"/>
            <a:ext cx="3429025" cy="2416437"/>
            <a:chOff x="3886200" y="1990575"/>
            <a:chExt cx="3429025" cy="2416437"/>
          </a:xfrm>
        </p:grpSpPr>
        <p:pic>
          <p:nvPicPr>
            <p:cNvPr id="123" name="Google Shape;123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886200" y="1990575"/>
              <a:ext cx="3429000" cy="24164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" name="Google Shape;124;p16"/>
            <p:cNvSpPr txBox="1"/>
            <p:nvPr/>
          </p:nvSpPr>
          <p:spPr>
            <a:xfrm>
              <a:off x="4057825" y="4037700"/>
              <a:ext cx="3257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Reference image</a:t>
              </a:r>
              <a:endParaRPr/>
            </a:p>
          </p:txBody>
        </p:sp>
      </p:grpSp>
      <p:grpSp>
        <p:nvGrpSpPr>
          <p:cNvPr id="125" name="Google Shape;125;p16"/>
          <p:cNvGrpSpPr/>
          <p:nvPr/>
        </p:nvGrpSpPr>
        <p:grpSpPr>
          <a:xfrm>
            <a:off x="457200" y="1990563"/>
            <a:ext cx="3429000" cy="2416437"/>
            <a:chOff x="457200" y="1990563"/>
            <a:chExt cx="3429000" cy="2416437"/>
          </a:xfrm>
        </p:grpSpPr>
        <p:pic>
          <p:nvPicPr>
            <p:cNvPr id="126" name="Google Shape;126;p16"/>
            <p:cNvPicPr preferRelativeResize="0"/>
            <p:nvPr/>
          </p:nvPicPr>
          <p:blipFill>
            <a:blip r:embed="rId4">
              <a:alphaModFix amt="10000"/>
            </a:blip>
            <a:stretch>
              <a:fillRect/>
            </a:stretch>
          </p:blipFill>
          <p:spPr>
            <a:xfrm>
              <a:off x="457200" y="1990563"/>
              <a:ext cx="3429000" cy="2416437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27" name="Google Shape;127;p16"/>
            <p:cNvSpPr txBox="1"/>
            <p:nvPr/>
          </p:nvSpPr>
          <p:spPr>
            <a:xfrm>
              <a:off x="886200" y="4037700"/>
              <a:ext cx="3000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D9D9D9"/>
                  </a:solidFill>
                  <a:latin typeface="Open Sans"/>
                  <a:ea typeface="Open Sans"/>
                  <a:cs typeface="Open Sans"/>
                  <a:sym typeface="Open Sans"/>
                </a:rPr>
                <a:t>Paint here</a:t>
              </a:r>
              <a:endParaRPr>
                <a:solidFill>
                  <a:srgbClr val="D9D9D9"/>
                </a:solidFill>
              </a:endParaRPr>
            </a:p>
          </p:txBody>
        </p:sp>
      </p:grpSp>
      <p:pic>
        <p:nvPicPr>
          <p:cNvPr id="128" name="Google Shape;128;p16"/>
          <p:cNvPicPr preferRelativeResize="0"/>
          <p:nvPr/>
        </p:nvPicPr>
        <p:blipFill>
          <a:blip r:embed="rId5">
            <a:alphaModFix amt="22000"/>
          </a:blip>
          <a:stretch>
            <a:fillRect/>
          </a:stretch>
        </p:blipFill>
        <p:spPr>
          <a:xfrm>
            <a:off x="3886213" y="4893425"/>
            <a:ext cx="3429000" cy="2416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6"/>
          <p:cNvPicPr preferRelativeResize="0"/>
          <p:nvPr/>
        </p:nvPicPr>
        <p:blipFill>
          <a:blip r:embed="rId6">
            <a:alphaModFix amt="22000"/>
          </a:blip>
          <a:stretch>
            <a:fillRect/>
          </a:stretch>
        </p:blipFill>
        <p:spPr>
          <a:xfrm>
            <a:off x="457200" y="7309850"/>
            <a:ext cx="3429000" cy="2416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6"/>
          <p:cNvPicPr preferRelativeResize="0"/>
          <p:nvPr/>
        </p:nvPicPr>
        <p:blipFill>
          <a:blip r:embed="rId7">
            <a:alphaModFix amt="30000"/>
          </a:blip>
          <a:stretch>
            <a:fillRect/>
          </a:stretch>
        </p:blipFill>
        <p:spPr>
          <a:xfrm>
            <a:off x="3886213" y="7309850"/>
            <a:ext cx="3429000" cy="2416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6"/>
          <p:cNvPicPr preferRelativeResize="0"/>
          <p:nvPr/>
        </p:nvPicPr>
        <p:blipFill>
          <a:blip r:embed="rId8">
            <a:alphaModFix amt="30000"/>
          </a:blip>
          <a:stretch>
            <a:fillRect/>
          </a:stretch>
        </p:blipFill>
        <p:spPr>
          <a:xfrm>
            <a:off x="3886213" y="7309850"/>
            <a:ext cx="3429000" cy="2416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6"/>
          <p:cNvPicPr preferRelativeResize="0"/>
          <p:nvPr/>
        </p:nvPicPr>
        <p:blipFill>
          <a:blip r:embed="rId3">
            <a:alphaModFix amt="22000"/>
          </a:blip>
          <a:stretch>
            <a:fillRect/>
          </a:stretch>
        </p:blipFill>
        <p:spPr>
          <a:xfrm>
            <a:off x="457200" y="7309850"/>
            <a:ext cx="3429000" cy="241643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3" name="Google Shape;133;p16"/>
          <p:cNvPicPr preferRelativeResize="0"/>
          <p:nvPr/>
        </p:nvPicPr>
        <p:blipFill>
          <a:blip r:embed="rId3">
            <a:alphaModFix amt="22000"/>
          </a:blip>
          <a:stretch>
            <a:fillRect/>
          </a:stretch>
        </p:blipFill>
        <p:spPr>
          <a:xfrm>
            <a:off x="3886213" y="7309850"/>
            <a:ext cx="3429000" cy="241643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4" name="Google Shape;134;p16"/>
          <p:cNvPicPr preferRelativeResize="0"/>
          <p:nvPr/>
        </p:nvPicPr>
        <p:blipFill>
          <a:blip r:embed="rId5">
            <a:alphaModFix amt="22000"/>
          </a:blip>
          <a:stretch>
            <a:fillRect/>
          </a:stretch>
        </p:blipFill>
        <p:spPr>
          <a:xfrm>
            <a:off x="3886213" y="7309850"/>
            <a:ext cx="3429000" cy="2416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6"/>
          <p:cNvPicPr preferRelativeResize="0"/>
          <p:nvPr/>
        </p:nvPicPr>
        <p:blipFill>
          <a:blip r:embed="rId7">
            <a:alphaModFix amt="30000"/>
          </a:blip>
          <a:stretch>
            <a:fillRect/>
          </a:stretch>
        </p:blipFill>
        <p:spPr>
          <a:xfrm>
            <a:off x="457200" y="7309850"/>
            <a:ext cx="3429000" cy="2416437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6"/>
          <p:cNvSpPr txBox="1"/>
          <p:nvPr/>
        </p:nvSpPr>
        <p:spPr>
          <a:xfrm>
            <a:off x="886225" y="935697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3. Let that dry, then add dark greys</a:t>
            </a:r>
            <a:endParaRPr/>
          </a:p>
        </p:txBody>
      </p:sp>
      <p:sp>
        <p:nvSpPr>
          <p:cNvPr id="137" name="Google Shape;137;p16"/>
          <p:cNvSpPr txBox="1"/>
          <p:nvPr/>
        </p:nvSpPr>
        <p:spPr>
          <a:xfrm>
            <a:off x="3886225" y="9356975"/>
            <a:ext cx="342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Open Sans"/>
                <a:ea typeface="Open Sans"/>
                <a:cs typeface="Open Sans"/>
                <a:sym typeface="Open Sans"/>
              </a:rPr>
              <a:t>4. Then add the darkest greys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